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60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C9CD81"/>
    <a:srgbClr val="C36645"/>
    <a:srgbClr val="FCD5C6"/>
    <a:srgbClr val="FFAA8C"/>
    <a:srgbClr val="D75229"/>
    <a:srgbClr val="6A3193"/>
    <a:srgbClr val="996633"/>
    <a:srgbClr val="524A55"/>
    <a:srgbClr val="4D4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ED27A-ACB6-945F-1459-9EEDF8F7C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B8092-CC95-1B08-A44B-82E55C552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D4E74-7324-14B0-C5FC-A1AD3464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392-CC61-4868-B4CD-EC8F49A7DB0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90321-49F4-9BF3-8EE0-2AEB61E7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91463-09DE-41F6-8BA9-AB5BD0D5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E469-F0A5-416A-A116-50A9AFEC0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80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7022A-941B-4E14-DF3F-8FD15899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DF7F4-5A00-5AA1-E2DC-728525272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89003-B714-9214-FF48-A6FB54E2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392-CC61-4868-B4CD-EC8F49A7DB0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D3E32-C53C-A647-45B1-48B5C173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BAF40-2069-01A3-1EC8-76BF0AA6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E469-F0A5-416A-A116-50A9AFEC0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9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486995-8F9D-C525-6160-E529598B9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3A89F-C799-FF9E-C335-24B4F67DA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DA838-55CF-5D02-AE74-CE82BD2F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392-CC61-4868-B4CD-EC8F49A7DB0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D3C2B-1F71-1A0D-E39F-E258EC09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F4272-53A5-2692-52FD-BD2A5468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E469-F0A5-416A-A116-50A9AFEC0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55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ED0B-EEAB-D01F-4EA4-D0329901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B56D7-9079-4BDD-F328-82F792B2F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8F725-5B7C-33AA-37B8-E338EDB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392-CC61-4868-B4CD-EC8F49A7DB0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8271B-4CD4-3B6A-90EB-7DA14079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4A5DD-48C2-7012-A32A-B88271DF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E469-F0A5-416A-A116-50A9AFEC0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24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43E7-ABD0-625D-87D9-032A82CD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6596B-6207-5782-FB64-1BFD44C59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2AFB6-9671-B4C9-384B-08CAD61D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392-CC61-4868-B4CD-EC8F49A7DB0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14B52-8E3F-7EB6-FDB4-1285E532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21EF5-94C6-648F-0FCA-06E0AA71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E469-F0A5-416A-A116-50A9AFEC0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957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8145-28EC-3BEC-DF75-0B32EEE8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27E2-7202-47CB-0BA7-5188A6BCC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2878F-3B93-45D4-AFAB-F1DB6F248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26029-9B8A-1C52-3FFA-DFB74340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392-CC61-4868-B4CD-EC8F49A7DB0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ADF68-DFD8-832B-E45B-BDFEC3F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BFBFE-9E0F-EE21-BA91-84EF75E8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E469-F0A5-416A-A116-50A9AFEC0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950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5D18-7224-43E2-7E63-DB70D950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6CD68-82B7-98AC-64A8-CEDBA50C6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DDB25-7DA0-4D01-BA08-06817DBC2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3997B-E71C-9E4E-7EC5-255A5BA41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FF591-EF2A-25D3-5ADB-D704ED846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386D60-3081-DFC5-8507-499F317C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392-CC61-4868-B4CD-EC8F49A7DB0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934C3-833D-4C83-437B-B742A876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98F2B-398C-81FD-EF25-BBEFFB89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E469-F0A5-416A-A116-50A9AFEC0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84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69EFB-2F5B-852A-3C01-63E6072D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DB0FE-3D07-5AC2-B65A-B49AE023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392-CC61-4868-B4CD-EC8F49A7DB0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6DF6-FC71-AEEC-406B-ACD307B9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F1BA5-4014-0B3D-DAE3-DCFE8E94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E469-F0A5-416A-A116-50A9AFEC0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89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71B14-66DE-16FF-997D-4E59C5479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392-CC61-4868-B4CD-EC8F49A7DB0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96042-10EB-DE2A-C189-E9BD7BEC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19EF1-DDAD-4E9D-809A-13E4EC3A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E469-F0A5-416A-A116-50A9AFEC0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346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0679-6F46-7DD9-79E9-2F2B85BF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030B-76B7-E474-CDFA-F5A74D31D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D518B-DA3D-B744-2C41-0F42E69D3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893C3-C0E0-BF1B-54CE-760FE4A0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392-CC61-4868-B4CD-EC8F49A7DB0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16307-20F0-CB15-5693-A9C8B9CE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51D2D-D9A0-6201-1279-10172361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E469-F0A5-416A-A116-50A9AFEC0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68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9838-F39E-2003-9E2C-864AFA51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1A85E-2B33-6FBD-C4CC-C5937B345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F6617-348B-E136-36B1-193F99B74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EA1A7-6977-61E3-334D-328DB7A07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392-CC61-4868-B4CD-EC8F49A7DB0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13388-9FBE-59D5-5AAC-ED14F646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724DB-2247-77CC-BF83-D683AC7F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E469-F0A5-416A-A116-50A9AFEC0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552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377BC-00ED-1C76-F7DC-4157F4A8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05F94-5E82-5FD4-22BA-68119B527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D1CFE-F60F-EA55-4760-A17218803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13392-CC61-4868-B4CD-EC8F49A7DB0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387EF-4C82-E016-8912-AA9142D22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D1BC-623C-5501-B566-5EAAC7E9D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6E469-F0A5-416A-A116-50A9AFEC0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9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54D894-679C-CDAB-5D82-EC0766263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31" y="971550"/>
            <a:ext cx="10984738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2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F0EBF-3CAE-EA1C-8742-9074B30C9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796"/>
            <a:ext cx="12192000" cy="339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3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6214B-AE23-3FAD-EE26-F8FE3D1EE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0" y="2029593"/>
            <a:ext cx="11066080" cy="27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7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7589D-AA42-150F-3071-CF01CC351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442912"/>
            <a:ext cx="970597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9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24BEFF-F8B9-F9EF-0777-83C23A0C78A8}"/>
              </a:ext>
            </a:extLst>
          </p:cNvPr>
          <p:cNvSpPr txBox="1"/>
          <p:nvPr/>
        </p:nvSpPr>
        <p:spPr>
          <a:xfrm>
            <a:off x="1609725" y="2321004"/>
            <a:ext cx="91801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Zan &amp; Tiarna Russ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5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CC1B9C-CD26-CF66-FB1C-9046F5A1A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627A7-0914-AB59-F366-52F86654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0" y="2510631"/>
            <a:ext cx="10881800" cy="18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0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D61173-EC52-1590-CF89-9FE078867E9F}"/>
              </a:ext>
            </a:extLst>
          </p:cNvPr>
          <p:cNvSpPr txBox="1"/>
          <p:nvPr/>
        </p:nvSpPr>
        <p:spPr>
          <a:xfrm>
            <a:off x="3343275" y="2321004"/>
            <a:ext cx="55054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Cath Auld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5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13E52-29EA-5614-BA71-36840C808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85850"/>
            <a:ext cx="10287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2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1AE58E-E97E-7690-7666-C4740C4C5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"/>
          <a:stretch/>
        </p:blipFill>
        <p:spPr>
          <a:xfrm>
            <a:off x="2468335" y="0"/>
            <a:ext cx="7255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8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DCA09-854A-57C4-16D0-B11DBC552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9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90715-ABFA-E38A-5007-B270174B4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7" y="900112"/>
            <a:ext cx="82010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CB3CE-94F0-281F-9808-9B2D91689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r="23021"/>
          <a:stretch/>
        </p:blipFill>
        <p:spPr>
          <a:xfrm>
            <a:off x="912017" y="2254134"/>
            <a:ext cx="10367965" cy="23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6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DE2E7-9C42-BBC9-89BD-34AEC9CEA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6" y="2317750"/>
            <a:ext cx="10498388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5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8CFDED-DE87-D1D4-F9BB-4A585705E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50" y="909050"/>
            <a:ext cx="8166100" cy="50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3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9085D7-805C-0ABB-2ED1-B229BAC9B48E}"/>
              </a:ext>
            </a:extLst>
          </p:cNvPr>
          <p:cNvGrpSpPr/>
          <p:nvPr/>
        </p:nvGrpSpPr>
        <p:grpSpPr>
          <a:xfrm>
            <a:off x="2964305" y="1675367"/>
            <a:ext cx="6263390" cy="3507265"/>
            <a:chOff x="3134610" y="266700"/>
            <a:chExt cx="6263390" cy="35072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44FA77-0012-8E18-DDC4-545A863A5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292"/>
            <a:stretch/>
          </p:blipFill>
          <p:spPr>
            <a:xfrm>
              <a:off x="3210810" y="266700"/>
              <a:ext cx="6110990" cy="239926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C4058C-7DC0-0E66-EED3-CB1AE9623A56}"/>
                </a:ext>
              </a:extLst>
            </p:cNvPr>
            <p:cNvSpPr txBox="1"/>
            <p:nvPr/>
          </p:nvSpPr>
          <p:spPr>
            <a:xfrm>
              <a:off x="3134610" y="2758302"/>
              <a:ext cx="62633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parajita" panose="020B0502040204020203" pitchFamily="18" charset="0"/>
                  <a:cs typeface="Aparajita" panose="020B0502040204020203" pitchFamily="18" charset="0"/>
                </a:rPr>
                <a:t>DD Performance Horses</a:t>
              </a:r>
              <a:endParaRPr lang="en-AU" sz="6000" dirty="0">
                <a:latin typeface="Aparajita" panose="020B0502040204020203" pitchFamily="18" charset="0"/>
                <a:cs typeface="Aparajita" panose="020B0502040204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31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D89FFF-0362-5BE2-2228-C30F7FD72C4E}"/>
              </a:ext>
            </a:extLst>
          </p:cNvPr>
          <p:cNvSpPr txBox="1"/>
          <p:nvPr/>
        </p:nvSpPr>
        <p:spPr>
          <a:xfrm>
            <a:off x="1784350" y="2321004"/>
            <a:ext cx="8623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Di &amp; Ron Forester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4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156EBB-06D8-E79B-9CB5-342E4917EB0A}"/>
              </a:ext>
            </a:extLst>
          </p:cNvPr>
          <p:cNvSpPr txBox="1"/>
          <p:nvPr/>
        </p:nvSpPr>
        <p:spPr>
          <a:xfrm>
            <a:off x="1919287" y="2321004"/>
            <a:ext cx="83534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Dion Assenbruck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1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3DD6B-E11E-89EB-AFDB-3AC25C141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7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1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5538C-D4D9-7DC3-4F66-5AEEE9449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46" y="0"/>
            <a:ext cx="5035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3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A3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718C13-6DAC-1C37-02B3-04209EDEC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0"/>
            <a:ext cx="69532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B0D6C3-6785-683A-C9D6-9EC17A7ECDB7}"/>
              </a:ext>
            </a:extLst>
          </p:cNvPr>
          <p:cNvSpPr txBox="1"/>
          <p:nvPr/>
        </p:nvSpPr>
        <p:spPr>
          <a:xfrm>
            <a:off x="549005" y="5111826"/>
            <a:ext cx="110958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alace Script MT" panose="030303020206070C0B05" pitchFamily="66" charset="0"/>
              </a:rPr>
              <a:t>Dylan Hughes Show Horses</a:t>
            </a:r>
            <a:endParaRPr lang="en-AU" sz="1150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0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38501E-F8D3-70E4-42E3-E5109DEC7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2" y="1919287"/>
            <a:ext cx="90963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8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470DC6-EF51-CC10-09D4-0A90B490A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72" y="0"/>
            <a:ext cx="7014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0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C7FEFD-FFBD-816D-9FDD-19C0AD30F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996" y="2777398"/>
            <a:ext cx="5198007" cy="1303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4AB5F6-8DC7-5A9A-98FE-014FA8FC2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6"/>
          <a:stretch/>
        </p:blipFill>
        <p:spPr>
          <a:xfrm>
            <a:off x="530284" y="34290"/>
            <a:ext cx="11108571" cy="677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0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50DCB-8399-413E-5EA6-6F9B19321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5A1F40-6F12-4E14-8589-CAA1071EBA14}"/>
              </a:ext>
            </a:extLst>
          </p:cNvPr>
          <p:cNvSpPr txBox="1"/>
          <p:nvPr/>
        </p:nvSpPr>
        <p:spPr>
          <a:xfrm>
            <a:off x="2482850" y="2321004"/>
            <a:ext cx="7226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Allison Cousins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3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B680C4-BAE2-A5E6-4030-227C80369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30" y="0"/>
            <a:ext cx="5646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8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4A597-26CB-0E32-C56A-499316FD7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03" y="1920"/>
            <a:ext cx="5138994" cy="68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903D9C-E80F-3FD5-6F6D-6ACF0304B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82" y="0"/>
            <a:ext cx="6946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1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D4DE6-43D3-F627-2C35-2A520F672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05" y="950205"/>
            <a:ext cx="4957590" cy="49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1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0F590-A3A5-8F14-60F7-7DD11BFF8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79" y="2701485"/>
            <a:ext cx="9018441" cy="14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F07078-A2E9-F5CE-CF45-0E88FB272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90" y="2330555"/>
            <a:ext cx="4661419" cy="219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2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A74C07-2C1B-E3C0-EF3A-483346CBE02A}"/>
              </a:ext>
            </a:extLst>
          </p:cNvPr>
          <p:cNvSpPr txBox="1"/>
          <p:nvPr/>
        </p:nvSpPr>
        <p:spPr>
          <a:xfrm>
            <a:off x="2267447" y="2321004"/>
            <a:ext cx="76571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Heather Triffett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84F5AC-FB30-E6E0-0AB5-6D9E97605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38237"/>
            <a:ext cx="9144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7D5DDC-AC57-D77B-69E8-6A9F1FB09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/>
          <a:stretch/>
        </p:blipFill>
        <p:spPr>
          <a:xfrm>
            <a:off x="2666081" y="0"/>
            <a:ext cx="6876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99CAC-5B7E-D748-BE0C-EC265FCB4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79" y="0"/>
            <a:ext cx="6692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2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230550-F1BF-6E59-DB7D-401FA97B68C3}"/>
              </a:ext>
            </a:extLst>
          </p:cNvPr>
          <p:cNvSpPr txBox="1"/>
          <p:nvPr/>
        </p:nvSpPr>
        <p:spPr>
          <a:xfrm>
            <a:off x="2482850" y="2321004"/>
            <a:ext cx="7226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Amanda Ilka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A7F41-53C7-823E-E17D-29C9D2DD2991}"/>
              </a:ext>
            </a:extLst>
          </p:cNvPr>
          <p:cNvSpPr txBox="1"/>
          <p:nvPr/>
        </p:nvSpPr>
        <p:spPr>
          <a:xfrm>
            <a:off x="2763206" y="2321004"/>
            <a:ext cx="6665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Hollie Shields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8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C50297-4A66-6185-3CF0-6738A8D2E697}"/>
              </a:ext>
            </a:extLst>
          </p:cNvPr>
          <p:cNvSpPr txBox="1"/>
          <p:nvPr/>
        </p:nvSpPr>
        <p:spPr>
          <a:xfrm>
            <a:off x="3264474" y="2321004"/>
            <a:ext cx="56630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Irene Norris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6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0D04B1-0E0A-76B8-5167-E8C417C8B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4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9A8EC2-29DC-546E-F630-64E109F1B032}"/>
              </a:ext>
            </a:extLst>
          </p:cNvPr>
          <p:cNvSpPr/>
          <p:nvPr/>
        </p:nvSpPr>
        <p:spPr>
          <a:xfrm>
            <a:off x="0" y="2467778"/>
            <a:ext cx="12192000" cy="1638650"/>
          </a:xfrm>
          <a:prstGeom prst="rect">
            <a:avLst/>
          </a:prstGeom>
          <a:solidFill>
            <a:srgbClr val="524A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062655-114A-6FE5-3100-5893A129FAFA}"/>
              </a:ext>
            </a:extLst>
          </p:cNvPr>
          <p:cNvSpPr txBox="1"/>
          <p:nvPr/>
        </p:nvSpPr>
        <p:spPr>
          <a:xfrm>
            <a:off x="1050273" y="2499399"/>
            <a:ext cx="10091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3B382"/>
                </a:solidFill>
                <a:latin typeface="Copperplate Gothic Light" panose="020E0507020206020404" pitchFamily="34" charset="0"/>
              </a:rPr>
              <a:t>Johnston Family Bookkeeping</a:t>
            </a:r>
            <a:endParaRPr lang="en-AU" sz="4800" dirty="0">
              <a:solidFill>
                <a:srgbClr val="C3B382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2E32A-B929-42F1-BB63-F3D6CE67DC6C}"/>
              </a:ext>
            </a:extLst>
          </p:cNvPr>
          <p:cNvSpPr txBox="1"/>
          <p:nvPr/>
        </p:nvSpPr>
        <p:spPr>
          <a:xfrm>
            <a:off x="4258017" y="3337336"/>
            <a:ext cx="396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3B382"/>
                </a:solidFill>
                <a:latin typeface="Bell MT" panose="02020503060305020303" pitchFamily="18" charset="0"/>
              </a:rPr>
              <a:t>Registered BAS Agent &amp; CPA</a:t>
            </a:r>
            <a:endParaRPr lang="en-AU" sz="2400" dirty="0">
              <a:solidFill>
                <a:srgbClr val="C3B382"/>
              </a:solidFill>
              <a:latin typeface="Bell MT" panose="020205030603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F6CA0-E357-D1F3-E5CA-F8D16C234452}"/>
              </a:ext>
            </a:extLst>
          </p:cNvPr>
          <p:cNvSpPr txBox="1"/>
          <p:nvPr/>
        </p:nvSpPr>
        <p:spPr>
          <a:xfrm>
            <a:off x="5154056" y="3644763"/>
            <a:ext cx="188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3B382"/>
                </a:solidFill>
                <a:latin typeface="Bell MT" panose="02020503060305020303" pitchFamily="18" charset="0"/>
              </a:rPr>
              <a:t>0438 978 518</a:t>
            </a:r>
            <a:endParaRPr lang="en-AU" sz="2400" dirty="0">
              <a:solidFill>
                <a:srgbClr val="C3B382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BED587-17C3-6619-ED06-750C97EA1C15}"/>
              </a:ext>
            </a:extLst>
          </p:cNvPr>
          <p:cNvSpPr/>
          <p:nvPr/>
        </p:nvSpPr>
        <p:spPr>
          <a:xfrm>
            <a:off x="0" y="2258458"/>
            <a:ext cx="12192000" cy="209320"/>
          </a:xfrm>
          <a:prstGeom prst="rect">
            <a:avLst/>
          </a:prstGeom>
          <a:solidFill>
            <a:srgbClr val="C2B385"/>
          </a:solidFill>
          <a:ln>
            <a:solidFill>
              <a:srgbClr val="524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68A6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1E47EE-139E-2B17-8A0C-EC2D6FC2520F}"/>
              </a:ext>
            </a:extLst>
          </p:cNvPr>
          <p:cNvSpPr/>
          <p:nvPr/>
        </p:nvSpPr>
        <p:spPr>
          <a:xfrm>
            <a:off x="-2" y="4106428"/>
            <a:ext cx="12192000" cy="209320"/>
          </a:xfrm>
          <a:prstGeom prst="rect">
            <a:avLst/>
          </a:prstGeom>
          <a:solidFill>
            <a:srgbClr val="C2B385"/>
          </a:solidFill>
          <a:ln>
            <a:solidFill>
              <a:srgbClr val="524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68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3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A10BF3-8CBC-C008-4430-50C82354C7FA}"/>
              </a:ext>
            </a:extLst>
          </p:cNvPr>
          <p:cNvSpPr txBox="1"/>
          <p:nvPr/>
        </p:nvSpPr>
        <p:spPr>
          <a:xfrm>
            <a:off x="3095644" y="2321004"/>
            <a:ext cx="6000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Karen Oborn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7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88A16-324F-F032-0A8B-A913D9F992A5}"/>
              </a:ext>
            </a:extLst>
          </p:cNvPr>
          <p:cNvSpPr txBox="1"/>
          <p:nvPr/>
        </p:nvSpPr>
        <p:spPr>
          <a:xfrm>
            <a:off x="2366790" y="2321004"/>
            <a:ext cx="74584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Karin Brouggy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2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09446C-9654-2AE2-386C-94882DA44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2176462"/>
            <a:ext cx="104203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1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ABEEA-561E-8D08-DF7D-D05906454E3E}"/>
              </a:ext>
            </a:extLst>
          </p:cNvPr>
          <p:cNvSpPr txBox="1"/>
          <p:nvPr/>
        </p:nvSpPr>
        <p:spPr>
          <a:xfrm>
            <a:off x="2922224" y="2321004"/>
            <a:ext cx="6347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Kate Seccull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2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DFFC17-2F5A-08A0-3C6E-3DEC1C24F840}"/>
              </a:ext>
            </a:extLst>
          </p:cNvPr>
          <p:cNvSpPr txBox="1"/>
          <p:nvPr/>
        </p:nvSpPr>
        <p:spPr>
          <a:xfrm>
            <a:off x="2366790" y="2321004"/>
            <a:ext cx="74584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Kathy Bigwood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4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780A43-9EC7-832A-1BAC-E1362318E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39" y="290021"/>
            <a:ext cx="11300322" cy="62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62F8A3-8785-D620-CE7C-C31BBCAAA8C1}"/>
              </a:ext>
            </a:extLst>
          </p:cNvPr>
          <p:cNvSpPr txBox="1"/>
          <p:nvPr/>
        </p:nvSpPr>
        <p:spPr>
          <a:xfrm>
            <a:off x="2482850" y="2321004"/>
            <a:ext cx="7226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Anne Edwards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8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D11341-1197-D6FB-D3E4-F9A7D377C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2" t="254" r="4979" b="2289"/>
          <a:stretch/>
        </p:blipFill>
        <p:spPr>
          <a:xfrm>
            <a:off x="2003234" y="922663"/>
            <a:ext cx="8185532" cy="50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5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22C9D6-C003-2A5D-905F-F86456D4E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26" y="415026"/>
            <a:ext cx="6027948" cy="602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2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5DBCC3-3338-6650-5B60-28CB03989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87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F8A62E-1821-B17E-1423-C9DE67622AEA}"/>
              </a:ext>
            </a:extLst>
          </p:cNvPr>
          <p:cNvSpPr txBox="1"/>
          <p:nvPr/>
        </p:nvSpPr>
        <p:spPr>
          <a:xfrm>
            <a:off x="2955274" y="2321004"/>
            <a:ext cx="62814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Leah Helwig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7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31CB63-B31F-C769-8506-118AE49E5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38237"/>
            <a:ext cx="9144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EF7318-ECF6-3B3F-4738-EC87BBE1EB8D}"/>
              </a:ext>
            </a:extLst>
          </p:cNvPr>
          <p:cNvSpPr txBox="1"/>
          <p:nvPr/>
        </p:nvSpPr>
        <p:spPr>
          <a:xfrm>
            <a:off x="2955274" y="2321004"/>
            <a:ext cx="62814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Lee Jennings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2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D419F-3E8E-F5B8-A0BF-0519FB39B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55" y="0"/>
            <a:ext cx="8689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8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39652-2162-BFE8-CDFF-7C641B74948F}"/>
              </a:ext>
            </a:extLst>
          </p:cNvPr>
          <p:cNvSpPr txBox="1"/>
          <p:nvPr/>
        </p:nvSpPr>
        <p:spPr>
          <a:xfrm>
            <a:off x="3100789" y="2321004"/>
            <a:ext cx="59904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Lyn Martin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5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19FE18-2EEF-2D87-8521-46C02947B0F6}"/>
              </a:ext>
            </a:extLst>
          </p:cNvPr>
          <p:cNvSpPr txBox="1"/>
          <p:nvPr/>
        </p:nvSpPr>
        <p:spPr>
          <a:xfrm>
            <a:off x="3524938" y="2321004"/>
            <a:ext cx="51421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Lyn White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6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1633C-9E56-12FA-C524-80689BA34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84" y="1016306"/>
            <a:ext cx="10543831" cy="48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6C8D08-B7E4-7331-BA05-7DDDB3D1D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543050"/>
            <a:ext cx="6985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8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0FCB9E-E632-F36E-DB8D-AFC1C5BAADBF}"/>
              </a:ext>
            </a:extLst>
          </p:cNvPr>
          <p:cNvSpPr txBox="1"/>
          <p:nvPr/>
        </p:nvSpPr>
        <p:spPr>
          <a:xfrm>
            <a:off x="2195799" y="2321004"/>
            <a:ext cx="78004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Michelle Edwards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0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text that says &quot;MOONBAH Iy PERFORMANCE HORSES&quot;">
            <a:extLst>
              <a:ext uri="{FF2B5EF4-FFF2-40B4-BE49-F238E27FC236}">
                <a16:creationId xmlns:a16="http://schemas.microsoft.com/office/drawing/2014/main" id="{8651A32A-4E74-E824-14FC-CF5F9D5FF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3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175312-1C0F-50C1-8754-F37D15C9A119}"/>
              </a:ext>
            </a:extLst>
          </p:cNvPr>
          <p:cNvSpPr txBox="1"/>
          <p:nvPr/>
        </p:nvSpPr>
        <p:spPr>
          <a:xfrm>
            <a:off x="2539273" y="2644170"/>
            <a:ext cx="7113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cript MT Bold" panose="03040602040607080904" pitchFamily="66" charset="0"/>
              </a:rPr>
              <a:t>Munn Family</a:t>
            </a:r>
            <a:endParaRPr lang="en-AU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4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B1D0A-C7EE-8298-DBC2-70198BDFA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88" y="0"/>
            <a:ext cx="6849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2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1074E-27AE-9F36-9BCB-F337BAF6F446}"/>
              </a:ext>
            </a:extLst>
          </p:cNvPr>
          <p:cNvSpPr txBox="1"/>
          <p:nvPr/>
        </p:nvSpPr>
        <p:spPr>
          <a:xfrm>
            <a:off x="2941388" y="2321004"/>
            <a:ext cx="63092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Narelle Curtis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0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E1F73A-4FEC-83AC-FCD5-A84FE645947F}"/>
              </a:ext>
            </a:extLst>
          </p:cNvPr>
          <p:cNvSpPr txBox="1"/>
          <p:nvPr/>
        </p:nvSpPr>
        <p:spPr>
          <a:xfrm>
            <a:off x="2313427" y="2321004"/>
            <a:ext cx="75651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Natasha Peasley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4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58D2FC-17FE-EBBC-D659-CE836E42DC88}"/>
              </a:ext>
            </a:extLst>
          </p:cNvPr>
          <p:cNvSpPr txBox="1"/>
          <p:nvPr/>
        </p:nvSpPr>
        <p:spPr>
          <a:xfrm>
            <a:off x="3530791" y="2321004"/>
            <a:ext cx="5130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Neva Craig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1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221B1-2EED-991C-1BE0-62058D1125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/>
          <a:stretch/>
        </p:blipFill>
        <p:spPr>
          <a:xfrm>
            <a:off x="456851" y="2041683"/>
            <a:ext cx="11278297" cy="277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4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00651F-8FF8-1A19-7B6D-B51B1F08A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766" y="877781"/>
            <a:ext cx="9354468" cy="51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8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D22AC-1D6D-2552-E7C2-92E9B79C8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1159"/>
            <a:ext cx="12192000" cy="93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7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CA6293-9E68-63FE-FB7C-FC846B5B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126"/>
            <a:ext cx="12192000" cy="23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6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C46985-167A-66E2-E7E0-0FD08734B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914400"/>
            <a:ext cx="100107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481CB-B655-1335-C927-13E20CE71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02" y="0"/>
            <a:ext cx="7125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5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C45494-FD58-53F1-CC09-5FA7C6243820}"/>
              </a:ext>
            </a:extLst>
          </p:cNvPr>
          <p:cNvSpPr txBox="1"/>
          <p:nvPr/>
        </p:nvSpPr>
        <p:spPr>
          <a:xfrm>
            <a:off x="3530791" y="2321004"/>
            <a:ext cx="5130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Peter Hall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0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931525-741A-F1EB-8B05-0A30D88AB949}"/>
              </a:ext>
            </a:extLst>
          </p:cNvPr>
          <p:cNvSpPr txBox="1"/>
          <p:nvPr/>
        </p:nvSpPr>
        <p:spPr>
          <a:xfrm>
            <a:off x="3297716" y="2151727"/>
            <a:ext cx="5596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Monotype Corsiva" panose="03010101010201010101" pitchFamily="66" charset="0"/>
              </a:rPr>
              <a:t>Peters Family </a:t>
            </a:r>
          </a:p>
          <a:p>
            <a:pPr algn="ctr"/>
            <a:r>
              <a:rPr lang="en-US" sz="8000" dirty="0">
                <a:latin typeface="Monotype Corsiva" panose="03010101010201010101" pitchFamily="66" charset="0"/>
              </a:rPr>
              <a:t>&amp; Jojubi</a:t>
            </a:r>
            <a:endParaRPr lang="en-AU" sz="8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CB97C-3601-4011-0018-C4AC8516C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35" y="1436977"/>
            <a:ext cx="7208130" cy="39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5715A-63F5-EE81-42A1-85A1713B1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45" y="0"/>
            <a:ext cx="6602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2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668083-7D9A-F493-9A47-EACDB3072C0B}"/>
              </a:ext>
            </a:extLst>
          </p:cNvPr>
          <p:cNvSpPr txBox="1"/>
          <p:nvPr/>
        </p:nvSpPr>
        <p:spPr>
          <a:xfrm>
            <a:off x="1906778" y="2321004"/>
            <a:ext cx="83784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Rachel Longworth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6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BDA31E-1325-0D7A-9283-0BAAD2DBC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2814637"/>
            <a:ext cx="8296275" cy="1228725"/>
          </a:xfrm>
          <a:custGeom>
            <a:avLst/>
            <a:gdLst>
              <a:gd name="connsiteX0" fmla="*/ 0 w 8296275"/>
              <a:gd name="connsiteY0" fmla="*/ 0 h 1228725"/>
              <a:gd name="connsiteX1" fmla="*/ 857282 w 8296275"/>
              <a:gd name="connsiteY1" fmla="*/ 0 h 1228725"/>
              <a:gd name="connsiteX2" fmla="*/ 1548638 w 8296275"/>
              <a:gd name="connsiteY2" fmla="*/ 0 h 1228725"/>
              <a:gd name="connsiteX3" fmla="*/ 2157032 w 8296275"/>
              <a:gd name="connsiteY3" fmla="*/ 0 h 1228725"/>
              <a:gd name="connsiteX4" fmla="*/ 3014313 w 8296275"/>
              <a:gd name="connsiteY4" fmla="*/ 0 h 1228725"/>
              <a:gd name="connsiteX5" fmla="*/ 3705670 w 8296275"/>
              <a:gd name="connsiteY5" fmla="*/ 0 h 1228725"/>
              <a:gd name="connsiteX6" fmla="*/ 4397026 w 8296275"/>
              <a:gd name="connsiteY6" fmla="*/ 0 h 1228725"/>
              <a:gd name="connsiteX7" fmla="*/ 5254308 w 8296275"/>
              <a:gd name="connsiteY7" fmla="*/ 0 h 1228725"/>
              <a:gd name="connsiteX8" fmla="*/ 5862701 w 8296275"/>
              <a:gd name="connsiteY8" fmla="*/ 0 h 1228725"/>
              <a:gd name="connsiteX9" fmla="*/ 6637020 w 8296275"/>
              <a:gd name="connsiteY9" fmla="*/ 0 h 1228725"/>
              <a:gd name="connsiteX10" fmla="*/ 7079488 w 8296275"/>
              <a:gd name="connsiteY10" fmla="*/ 0 h 1228725"/>
              <a:gd name="connsiteX11" fmla="*/ 7604919 w 8296275"/>
              <a:gd name="connsiteY11" fmla="*/ 0 h 1228725"/>
              <a:gd name="connsiteX12" fmla="*/ 8296275 w 8296275"/>
              <a:gd name="connsiteY12" fmla="*/ 0 h 1228725"/>
              <a:gd name="connsiteX13" fmla="*/ 8296275 w 8296275"/>
              <a:gd name="connsiteY13" fmla="*/ 626650 h 1228725"/>
              <a:gd name="connsiteX14" fmla="*/ 8296275 w 8296275"/>
              <a:gd name="connsiteY14" fmla="*/ 1228725 h 1228725"/>
              <a:gd name="connsiteX15" fmla="*/ 7604919 w 8296275"/>
              <a:gd name="connsiteY15" fmla="*/ 1228725 h 1228725"/>
              <a:gd name="connsiteX16" fmla="*/ 6913563 w 8296275"/>
              <a:gd name="connsiteY16" fmla="*/ 1228725 h 1228725"/>
              <a:gd name="connsiteX17" fmla="*/ 6139244 w 8296275"/>
              <a:gd name="connsiteY17" fmla="*/ 1228725 h 1228725"/>
              <a:gd name="connsiteX18" fmla="*/ 5613813 w 8296275"/>
              <a:gd name="connsiteY18" fmla="*/ 1228725 h 1228725"/>
              <a:gd name="connsiteX19" fmla="*/ 5005419 w 8296275"/>
              <a:gd name="connsiteY19" fmla="*/ 1228725 h 1228725"/>
              <a:gd name="connsiteX20" fmla="*/ 4148138 w 8296275"/>
              <a:gd name="connsiteY20" fmla="*/ 1228725 h 1228725"/>
              <a:gd name="connsiteX21" fmla="*/ 3456781 w 8296275"/>
              <a:gd name="connsiteY21" fmla="*/ 1228725 h 1228725"/>
              <a:gd name="connsiteX22" fmla="*/ 2848388 w 8296275"/>
              <a:gd name="connsiteY22" fmla="*/ 1228725 h 1228725"/>
              <a:gd name="connsiteX23" fmla="*/ 2157031 w 8296275"/>
              <a:gd name="connsiteY23" fmla="*/ 1228725 h 1228725"/>
              <a:gd name="connsiteX24" fmla="*/ 1714563 w 8296275"/>
              <a:gd name="connsiteY24" fmla="*/ 1228725 h 1228725"/>
              <a:gd name="connsiteX25" fmla="*/ 1272095 w 8296275"/>
              <a:gd name="connsiteY25" fmla="*/ 1228725 h 1228725"/>
              <a:gd name="connsiteX26" fmla="*/ 829627 w 8296275"/>
              <a:gd name="connsiteY26" fmla="*/ 1228725 h 1228725"/>
              <a:gd name="connsiteX27" fmla="*/ 0 w 8296275"/>
              <a:gd name="connsiteY27" fmla="*/ 1228725 h 1228725"/>
              <a:gd name="connsiteX28" fmla="*/ 0 w 8296275"/>
              <a:gd name="connsiteY28" fmla="*/ 589788 h 1228725"/>
              <a:gd name="connsiteX29" fmla="*/ 0 w 8296275"/>
              <a:gd name="connsiteY29" fmla="*/ 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96275" h="1228725" fill="none" extrusionOk="0">
                <a:moveTo>
                  <a:pt x="0" y="0"/>
                </a:moveTo>
                <a:cubicBezTo>
                  <a:pt x="365368" y="19649"/>
                  <a:pt x="451583" y="-21853"/>
                  <a:pt x="857282" y="0"/>
                </a:cubicBezTo>
                <a:cubicBezTo>
                  <a:pt x="1262981" y="21853"/>
                  <a:pt x="1364193" y="24844"/>
                  <a:pt x="1548638" y="0"/>
                </a:cubicBezTo>
                <a:cubicBezTo>
                  <a:pt x="1733083" y="-24844"/>
                  <a:pt x="2022983" y="24147"/>
                  <a:pt x="2157032" y="0"/>
                </a:cubicBezTo>
                <a:cubicBezTo>
                  <a:pt x="2291081" y="-24147"/>
                  <a:pt x="2645777" y="7830"/>
                  <a:pt x="3014313" y="0"/>
                </a:cubicBezTo>
                <a:cubicBezTo>
                  <a:pt x="3382849" y="-7830"/>
                  <a:pt x="3566761" y="-25160"/>
                  <a:pt x="3705670" y="0"/>
                </a:cubicBezTo>
                <a:cubicBezTo>
                  <a:pt x="3844579" y="25160"/>
                  <a:pt x="4067040" y="10002"/>
                  <a:pt x="4397026" y="0"/>
                </a:cubicBezTo>
                <a:cubicBezTo>
                  <a:pt x="4727012" y="-10002"/>
                  <a:pt x="5021539" y="-1625"/>
                  <a:pt x="5254308" y="0"/>
                </a:cubicBezTo>
                <a:cubicBezTo>
                  <a:pt x="5487077" y="1625"/>
                  <a:pt x="5700111" y="7835"/>
                  <a:pt x="5862701" y="0"/>
                </a:cubicBezTo>
                <a:cubicBezTo>
                  <a:pt x="6025291" y="-7835"/>
                  <a:pt x="6406888" y="5409"/>
                  <a:pt x="6637020" y="0"/>
                </a:cubicBezTo>
                <a:cubicBezTo>
                  <a:pt x="6867152" y="-5409"/>
                  <a:pt x="6926799" y="14326"/>
                  <a:pt x="7079488" y="0"/>
                </a:cubicBezTo>
                <a:cubicBezTo>
                  <a:pt x="7232177" y="-14326"/>
                  <a:pt x="7464781" y="-19892"/>
                  <a:pt x="7604919" y="0"/>
                </a:cubicBezTo>
                <a:cubicBezTo>
                  <a:pt x="7745057" y="19892"/>
                  <a:pt x="8033182" y="-9657"/>
                  <a:pt x="8296275" y="0"/>
                </a:cubicBezTo>
                <a:cubicBezTo>
                  <a:pt x="8267422" y="128473"/>
                  <a:pt x="8278615" y="363585"/>
                  <a:pt x="8296275" y="626650"/>
                </a:cubicBezTo>
                <a:cubicBezTo>
                  <a:pt x="8313936" y="889715"/>
                  <a:pt x="8295283" y="951186"/>
                  <a:pt x="8296275" y="1228725"/>
                </a:cubicBezTo>
                <a:cubicBezTo>
                  <a:pt x="7981028" y="1204156"/>
                  <a:pt x="7861911" y="1254444"/>
                  <a:pt x="7604919" y="1228725"/>
                </a:cubicBezTo>
                <a:cubicBezTo>
                  <a:pt x="7347927" y="1203006"/>
                  <a:pt x="7191137" y="1252097"/>
                  <a:pt x="6913563" y="1228725"/>
                </a:cubicBezTo>
                <a:cubicBezTo>
                  <a:pt x="6635989" y="1205353"/>
                  <a:pt x="6525053" y="1261950"/>
                  <a:pt x="6139244" y="1228725"/>
                </a:cubicBezTo>
                <a:cubicBezTo>
                  <a:pt x="5753435" y="1195500"/>
                  <a:pt x="5775359" y="1212949"/>
                  <a:pt x="5613813" y="1228725"/>
                </a:cubicBezTo>
                <a:cubicBezTo>
                  <a:pt x="5452267" y="1244501"/>
                  <a:pt x="5189659" y="1251751"/>
                  <a:pt x="5005419" y="1228725"/>
                </a:cubicBezTo>
                <a:cubicBezTo>
                  <a:pt x="4821179" y="1205699"/>
                  <a:pt x="4536491" y="1247913"/>
                  <a:pt x="4148138" y="1228725"/>
                </a:cubicBezTo>
                <a:cubicBezTo>
                  <a:pt x="3759785" y="1209537"/>
                  <a:pt x="3715440" y="1260851"/>
                  <a:pt x="3456781" y="1228725"/>
                </a:cubicBezTo>
                <a:cubicBezTo>
                  <a:pt x="3198122" y="1196599"/>
                  <a:pt x="3133394" y="1243842"/>
                  <a:pt x="2848388" y="1228725"/>
                </a:cubicBezTo>
                <a:cubicBezTo>
                  <a:pt x="2563382" y="1213608"/>
                  <a:pt x="2391574" y="1234169"/>
                  <a:pt x="2157031" y="1228725"/>
                </a:cubicBezTo>
                <a:cubicBezTo>
                  <a:pt x="1922488" y="1223281"/>
                  <a:pt x="1907054" y="1225989"/>
                  <a:pt x="1714563" y="1228725"/>
                </a:cubicBezTo>
                <a:cubicBezTo>
                  <a:pt x="1522072" y="1231461"/>
                  <a:pt x="1361720" y="1215021"/>
                  <a:pt x="1272095" y="1228725"/>
                </a:cubicBezTo>
                <a:cubicBezTo>
                  <a:pt x="1182470" y="1242429"/>
                  <a:pt x="1004432" y="1243228"/>
                  <a:pt x="829627" y="1228725"/>
                </a:cubicBezTo>
                <a:cubicBezTo>
                  <a:pt x="654822" y="1214222"/>
                  <a:pt x="243115" y="1227135"/>
                  <a:pt x="0" y="1228725"/>
                </a:cubicBezTo>
                <a:cubicBezTo>
                  <a:pt x="13107" y="1012063"/>
                  <a:pt x="-4264" y="764340"/>
                  <a:pt x="0" y="589788"/>
                </a:cubicBezTo>
                <a:cubicBezTo>
                  <a:pt x="4264" y="415236"/>
                  <a:pt x="-4124" y="270199"/>
                  <a:pt x="0" y="0"/>
                </a:cubicBezTo>
                <a:close/>
              </a:path>
              <a:path w="8296275" h="1228725" stroke="0" extrusionOk="0">
                <a:moveTo>
                  <a:pt x="0" y="0"/>
                </a:moveTo>
                <a:cubicBezTo>
                  <a:pt x="273831" y="-35930"/>
                  <a:pt x="586141" y="28057"/>
                  <a:pt x="774319" y="0"/>
                </a:cubicBezTo>
                <a:cubicBezTo>
                  <a:pt x="962497" y="-28057"/>
                  <a:pt x="1079425" y="21202"/>
                  <a:pt x="1216787" y="0"/>
                </a:cubicBezTo>
                <a:cubicBezTo>
                  <a:pt x="1354149" y="-21202"/>
                  <a:pt x="1810074" y="37929"/>
                  <a:pt x="2074069" y="0"/>
                </a:cubicBezTo>
                <a:cubicBezTo>
                  <a:pt x="2338064" y="-37929"/>
                  <a:pt x="2314506" y="14871"/>
                  <a:pt x="2516537" y="0"/>
                </a:cubicBezTo>
                <a:cubicBezTo>
                  <a:pt x="2718568" y="-14871"/>
                  <a:pt x="2805347" y="14061"/>
                  <a:pt x="2959005" y="0"/>
                </a:cubicBezTo>
                <a:cubicBezTo>
                  <a:pt x="3112663" y="-14061"/>
                  <a:pt x="3577589" y="-40782"/>
                  <a:pt x="3816287" y="0"/>
                </a:cubicBezTo>
                <a:cubicBezTo>
                  <a:pt x="4054985" y="40782"/>
                  <a:pt x="4236140" y="13815"/>
                  <a:pt x="4507643" y="0"/>
                </a:cubicBezTo>
                <a:cubicBezTo>
                  <a:pt x="4779146" y="-13815"/>
                  <a:pt x="4913942" y="218"/>
                  <a:pt x="5116036" y="0"/>
                </a:cubicBezTo>
                <a:cubicBezTo>
                  <a:pt x="5318130" y="-218"/>
                  <a:pt x="5521386" y="-1977"/>
                  <a:pt x="5641467" y="0"/>
                </a:cubicBezTo>
                <a:cubicBezTo>
                  <a:pt x="5761548" y="1977"/>
                  <a:pt x="5920106" y="18373"/>
                  <a:pt x="6083935" y="0"/>
                </a:cubicBezTo>
                <a:cubicBezTo>
                  <a:pt x="6247764" y="-18373"/>
                  <a:pt x="6404460" y="-19680"/>
                  <a:pt x="6692329" y="0"/>
                </a:cubicBezTo>
                <a:cubicBezTo>
                  <a:pt x="6980198" y="19680"/>
                  <a:pt x="7005066" y="8445"/>
                  <a:pt x="7134797" y="0"/>
                </a:cubicBezTo>
                <a:cubicBezTo>
                  <a:pt x="7264528" y="-8445"/>
                  <a:pt x="8017385" y="33257"/>
                  <a:pt x="8296275" y="0"/>
                </a:cubicBezTo>
                <a:cubicBezTo>
                  <a:pt x="8325124" y="290804"/>
                  <a:pt x="8276181" y="363951"/>
                  <a:pt x="8296275" y="602075"/>
                </a:cubicBezTo>
                <a:cubicBezTo>
                  <a:pt x="8316369" y="840200"/>
                  <a:pt x="8270348" y="1010314"/>
                  <a:pt x="8296275" y="1228725"/>
                </a:cubicBezTo>
                <a:cubicBezTo>
                  <a:pt x="8104042" y="1214152"/>
                  <a:pt x="7963020" y="1238239"/>
                  <a:pt x="7853807" y="1228725"/>
                </a:cubicBezTo>
                <a:cubicBezTo>
                  <a:pt x="7744594" y="1219211"/>
                  <a:pt x="7443166" y="1215983"/>
                  <a:pt x="7162451" y="1228725"/>
                </a:cubicBezTo>
                <a:cubicBezTo>
                  <a:pt x="6881736" y="1241467"/>
                  <a:pt x="6703276" y="1235174"/>
                  <a:pt x="6554057" y="1228725"/>
                </a:cubicBezTo>
                <a:cubicBezTo>
                  <a:pt x="6404838" y="1222276"/>
                  <a:pt x="6173494" y="1228580"/>
                  <a:pt x="6028627" y="1228725"/>
                </a:cubicBezTo>
                <a:cubicBezTo>
                  <a:pt x="5883760" y="1228871"/>
                  <a:pt x="5665476" y="1227315"/>
                  <a:pt x="5503196" y="1228725"/>
                </a:cubicBezTo>
                <a:cubicBezTo>
                  <a:pt x="5340916" y="1230135"/>
                  <a:pt x="5180230" y="1245767"/>
                  <a:pt x="4977765" y="1228725"/>
                </a:cubicBezTo>
                <a:cubicBezTo>
                  <a:pt x="4775300" y="1211683"/>
                  <a:pt x="4667474" y="1239997"/>
                  <a:pt x="4535297" y="1228725"/>
                </a:cubicBezTo>
                <a:cubicBezTo>
                  <a:pt x="4403120" y="1217453"/>
                  <a:pt x="4175196" y="1242775"/>
                  <a:pt x="4009866" y="1228725"/>
                </a:cubicBezTo>
                <a:cubicBezTo>
                  <a:pt x="3844536" y="1214675"/>
                  <a:pt x="3729458" y="1228462"/>
                  <a:pt x="3567398" y="1228725"/>
                </a:cubicBezTo>
                <a:cubicBezTo>
                  <a:pt x="3405338" y="1228988"/>
                  <a:pt x="3189565" y="1257438"/>
                  <a:pt x="2959005" y="1228725"/>
                </a:cubicBezTo>
                <a:cubicBezTo>
                  <a:pt x="2728445" y="1200012"/>
                  <a:pt x="2478129" y="1234204"/>
                  <a:pt x="2267648" y="1228725"/>
                </a:cubicBezTo>
                <a:cubicBezTo>
                  <a:pt x="2057167" y="1223246"/>
                  <a:pt x="1838919" y="1210922"/>
                  <a:pt x="1659255" y="1228725"/>
                </a:cubicBezTo>
                <a:cubicBezTo>
                  <a:pt x="1479591" y="1246528"/>
                  <a:pt x="1288164" y="1244849"/>
                  <a:pt x="967899" y="1228725"/>
                </a:cubicBezTo>
                <a:cubicBezTo>
                  <a:pt x="647634" y="1212601"/>
                  <a:pt x="286217" y="1201779"/>
                  <a:pt x="0" y="1228725"/>
                </a:cubicBezTo>
                <a:cubicBezTo>
                  <a:pt x="22787" y="987510"/>
                  <a:pt x="13409" y="791566"/>
                  <a:pt x="0" y="626650"/>
                </a:cubicBezTo>
                <a:cubicBezTo>
                  <a:pt x="-13409" y="461735"/>
                  <a:pt x="13090" y="212640"/>
                  <a:pt x="0" y="0"/>
                </a:cubicBezTo>
                <a:close/>
              </a:path>
            </a:pathLst>
          </a:custGeom>
          <a:ln w="28575" cap="rnd" cmpd="dbl">
            <a:solidFill>
              <a:srgbClr val="6A3193"/>
            </a:solidFill>
            <a:extLst>
              <a:ext uri="{C807C97D-BFC1-408E-A445-0C87EB9F89A2}">
                <ask:lineSketchStyleProps xmlns:ask="http://schemas.microsoft.com/office/drawing/2018/sketchyshapes" sd="2726861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45064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30CA5-42DD-FFA6-4E90-D9FC41FF6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15" y="0"/>
            <a:ext cx="8852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0C91A2-BA1E-6EDC-D211-1A593B20DB0E}"/>
              </a:ext>
            </a:extLst>
          </p:cNvPr>
          <p:cNvSpPr txBox="1"/>
          <p:nvPr/>
        </p:nvSpPr>
        <p:spPr>
          <a:xfrm>
            <a:off x="2551684" y="2321004"/>
            <a:ext cx="70886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Rebecca Stubbs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6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EF4968-08A0-54AD-7278-96918C4F1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72" y="1498600"/>
            <a:ext cx="9292856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2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E4EA8-B905-6697-4204-3F99D7CD4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838" y="2124876"/>
            <a:ext cx="5628323" cy="26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9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520C8-1863-2752-22FC-32614D78D298}"/>
              </a:ext>
            </a:extLst>
          </p:cNvPr>
          <p:cNvSpPr txBox="1"/>
          <p:nvPr/>
        </p:nvSpPr>
        <p:spPr>
          <a:xfrm>
            <a:off x="2551684" y="2321004"/>
            <a:ext cx="70886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Robyn Smith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6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712EC-80B6-DD7B-F636-6128F257739D}"/>
              </a:ext>
            </a:extLst>
          </p:cNvPr>
          <p:cNvSpPr txBox="1"/>
          <p:nvPr/>
        </p:nvSpPr>
        <p:spPr>
          <a:xfrm>
            <a:off x="3045587" y="2321004"/>
            <a:ext cx="61008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Robyn White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8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3E7BC0-BC31-FE89-9C97-B0DA1F850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5737"/>
            <a:ext cx="9144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0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B6C463-C50F-F3F6-F4B7-EB014B5947A2}"/>
              </a:ext>
            </a:extLst>
          </p:cNvPr>
          <p:cNvSpPr txBox="1"/>
          <p:nvPr/>
        </p:nvSpPr>
        <p:spPr>
          <a:xfrm>
            <a:off x="3045587" y="2321004"/>
            <a:ext cx="61008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Sarah Saxer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1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D8F562-D829-1ECA-EB95-920BB259D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9" y="289560"/>
            <a:ext cx="11260181" cy="65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4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EB3A96-3093-AE1B-2A72-5A070C6A9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1284169"/>
            <a:ext cx="6115050" cy="42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3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y be an image of text that says &quot;SKYEBLUPAINT STUD&quot;">
            <a:extLst>
              <a:ext uri="{FF2B5EF4-FFF2-40B4-BE49-F238E27FC236}">
                <a16:creationId xmlns:a16="http://schemas.microsoft.com/office/drawing/2014/main" id="{BB38DCB7-778D-62B4-D3BF-D2BC27A0D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0"/>
            <a:ext cx="8558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6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711022-A3E5-D7D0-B696-E935475E5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67" y="570361"/>
            <a:ext cx="9654265" cy="57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1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F150B8-D0BE-CC57-6F35-1ECDE00621B3}"/>
              </a:ext>
            </a:extLst>
          </p:cNvPr>
          <p:cNvSpPr txBox="1"/>
          <p:nvPr/>
        </p:nvSpPr>
        <p:spPr>
          <a:xfrm>
            <a:off x="5200650" y="1577340"/>
            <a:ext cx="5086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odern Love" panose="04090805081005020601" pitchFamily="82" charset="0"/>
              </a:rPr>
              <a:t>SO</a:t>
            </a:r>
          </a:p>
          <a:p>
            <a:r>
              <a:rPr lang="en-US" sz="6600" dirty="0">
                <a:latin typeface="Modern Love" panose="04090805081005020601" pitchFamily="82" charset="0"/>
              </a:rPr>
              <a:t>HOT ‘N’</a:t>
            </a:r>
          </a:p>
          <a:p>
            <a:r>
              <a:rPr lang="en-US" sz="6600" dirty="0">
                <a:latin typeface="Modern Love" panose="04090805081005020601" pitchFamily="82" charset="0"/>
              </a:rPr>
              <a:t>CHARMING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8FCB34-64F9-D928-FCEC-7EFC18DD5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r="2093"/>
          <a:stretch/>
        </p:blipFill>
        <p:spPr>
          <a:xfrm>
            <a:off x="-5625" y="0"/>
            <a:ext cx="4909095" cy="685800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BA815FA-6127-BBF8-051F-8A72C94F80AC}"/>
              </a:ext>
            </a:extLst>
          </p:cNvPr>
          <p:cNvSpPr/>
          <p:nvPr/>
        </p:nvSpPr>
        <p:spPr>
          <a:xfrm rot="10598662">
            <a:off x="5314950" y="4532903"/>
            <a:ext cx="4446270" cy="367516"/>
          </a:xfrm>
          <a:custGeom>
            <a:avLst/>
            <a:gdLst>
              <a:gd name="connsiteX0" fmla="*/ 0 w 4446270"/>
              <a:gd name="connsiteY0" fmla="*/ 125218 h 367516"/>
              <a:gd name="connsiteX1" fmla="*/ 982980 w 4446270"/>
              <a:gd name="connsiteY1" fmla="*/ 10918 h 367516"/>
              <a:gd name="connsiteX2" fmla="*/ 1474470 w 4446270"/>
              <a:gd name="connsiteY2" fmla="*/ 365248 h 367516"/>
              <a:gd name="connsiteX3" fmla="*/ 2423160 w 4446270"/>
              <a:gd name="connsiteY3" fmla="*/ 170938 h 367516"/>
              <a:gd name="connsiteX4" fmla="*/ 3383280 w 4446270"/>
              <a:gd name="connsiteY4" fmla="*/ 342388 h 367516"/>
              <a:gd name="connsiteX5" fmla="*/ 4446270 w 4446270"/>
              <a:gd name="connsiteY5" fmla="*/ 205228 h 367516"/>
              <a:gd name="connsiteX6" fmla="*/ 4446270 w 4446270"/>
              <a:gd name="connsiteY6" fmla="*/ 205228 h 367516"/>
              <a:gd name="connsiteX7" fmla="*/ 4446270 w 4446270"/>
              <a:gd name="connsiteY7" fmla="*/ 205228 h 36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6270" h="367516">
                <a:moveTo>
                  <a:pt x="0" y="125218"/>
                </a:moveTo>
                <a:cubicBezTo>
                  <a:pt x="368617" y="48065"/>
                  <a:pt x="737235" y="-29087"/>
                  <a:pt x="982980" y="10918"/>
                </a:cubicBezTo>
                <a:cubicBezTo>
                  <a:pt x="1228725" y="50923"/>
                  <a:pt x="1234440" y="338578"/>
                  <a:pt x="1474470" y="365248"/>
                </a:cubicBezTo>
                <a:cubicBezTo>
                  <a:pt x="1714500" y="391918"/>
                  <a:pt x="2105025" y="174748"/>
                  <a:pt x="2423160" y="170938"/>
                </a:cubicBezTo>
                <a:cubicBezTo>
                  <a:pt x="2741295" y="167128"/>
                  <a:pt x="3046095" y="336673"/>
                  <a:pt x="3383280" y="342388"/>
                </a:cubicBezTo>
                <a:cubicBezTo>
                  <a:pt x="3720465" y="348103"/>
                  <a:pt x="4446270" y="205228"/>
                  <a:pt x="4446270" y="205228"/>
                </a:cubicBezTo>
                <a:lnTo>
                  <a:pt x="4446270" y="205228"/>
                </a:lnTo>
                <a:lnTo>
                  <a:pt x="4446270" y="205228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5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991C0-B6CE-D51F-DA50-0EB2B20F7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74" y="0"/>
            <a:ext cx="9222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8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y be an image of text that says &quot;GROSS SCF: FEEDS Feed Your 2001 Success EST.&quot;">
            <a:extLst>
              <a:ext uri="{FF2B5EF4-FFF2-40B4-BE49-F238E27FC236}">
                <a16:creationId xmlns:a16="http://schemas.microsoft.com/office/drawing/2014/main" id="{57660D18-45B8-0265-8C4A-CAD3BC53B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80975"/>
            <a:ext cx="649605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2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4794F7-EEFD-473D-BDE5-77C5B6F56950}"/>
              </a:ext>
            </a:extLst>
          </p:cNvPr>
          <p:cNvSpPr/>
          <p:nvPr/>
        </p:nvSpPr>
        <p:spPr>
          <a:xfrm>
            <a:off x="3246120" y="0"/>
            <a:ext cx="5692140" cy="6858000"/>
          </a:xfrm>
          <a:prstGeom prst="rect">
            <a:avLst/>
          </a:prstGeom>
          <a:solidFill>
            <a:srgbClr val="FCD5C6"/>
          </a:solidFill>
          <a:ln w="38100">
            <a:solidFill>
              <a:srgbClr val="C36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25203-70C4-1D56-4C3E-2990D9AAB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21" y="275383"/>
            <a:ext cx="5019557" cy="63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9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9B791-AC6E-09FA-CAF4-3D9F34EB7343}"/>
              </a:ext>
            </a:extLst>
          </p:cNvPr>
          <p:cNvSpPr txBox="1"/>
          <p:nvPr/>
        </p:nvSpPr>
        <p:spPr>
          <a:xfrm>
            <a:off x="1072515" y="2321004"/>
            <a:ext cx="100469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Tanya Pressler-Quinn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9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D8B40-6BC6-E37C-57AC-6B21490FD7A0}"/>
              </a:ext>
            </a:extLst>
          </p:cNvPr>
          <p:cNvSpPr txBox="1"/>
          <p:nvPr/>
        </p:nvSpPr>
        <p:spPr>
          <a:xfrm>
            <a:off x="2521013" y="2321004"/>
            <a:ext cx="71499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Tanya Thomas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6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3016E3-E607-1405-0DE8-2E1D2CE5DEAE}"/>
              </a:ext>
            </a:extLst>
          </p:cNvPr>
          <p:cNvSpPr txBox="1"/>
          <p:nvPr/>
        </p:nvSpPr>
        <p:spPr>
          <a:xfrm>
            <a:off x="2692463" y="2321004"/>
            <a:ext cx="6807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Temika Carson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6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536075-73BA-2D26-745A-872361067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7" y="185737"/>
            <a:ext cx="64865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0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04300-8940-99AC-1EB7-D10F506FFDC2}"/>
              </a:ext>
            </a:extLst>
          </p:cNvPr>
          <p:cNvSpPr txBox="1"/>
          <p:nvPr/>
        </p:nvSpPr>
        <p:spPr>
          <a:xfrm>
            <a:off x="683895" y="2321004"/>
            <a:ext cx="108242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Palace Script MT" panose="030303020206070C0B05" pitchFamily="66" charset="0"/>
              </a:rPr>
              <a:t>Trevor &amp; Anne Phillips</a:t>
            </a:r>
            <a:endParaRPr lang="en-AU" sz="138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1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20114-DEA5-54D7-8D43-FBA9C09AC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900"/>
            <a:ext cx="12192000" cy="46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2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16B09-E7B4-D922-A844-7E1AF6A97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3" y="1606105"/>
            <a:ext cx="11078954" cy="364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0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33DDF8-A491-A302-0490-F1DFEBACD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29" y="409346"/>
            <a:ext cx="9064942" cy="60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9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fade/>
      </p:transition>
    </mc:Choice>
    <mc:Fallback>
      <p:transition spd="slow" advClick="0" advTm="35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100</Words>
  <Application>Microsoft Office PowerPoint</Application>
  <PresentationFormat>Widescreen</PresentationFormat>
  <Paragraphs>43</Paragraphs>
  <Slides>102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3" baseType="lpstr">
      <vt:lpstr>Aparajita</vt:lpstr>
      <vt:lpstr>Arial</vt:lpstr>
      <vt:lpstr>Bell MT</vt:lpstr>
      <vt:lpstr>Calibri</vt:lpstr>
      <vt:lpstr>Calibri Light</vt:lpstr>
      <vt:lpstr>Copperplate Gothic Light</vt:lpstr>
      <vt:lpstr>Modern Love</vt:lpstr>
      <vt:lpstr>Monotype Corsiva</vt:lpstr>
      <vt:lpstr>Palace Script MT</vt:lpstr>
      <vt:lpstr>Script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Mountjoy</dc:creator>
  <cp:lastModifiedBy>Katie Mountjoy</cp:lastModifiedBy>
  <cp:revision>8</cp:revision>
  <dcterms:created xsi:type="dcterms:W3CDTF">2022-10-05T05:17:22Z</dcterms:created>
  <dcterms:modified xsi:type="dcterms:W3CDTF">2022-10-09T23:47:12Z</dcterms:modified>
</cp:coreProperties>
</file>